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D1B7"/>
    <a:srgbClr val="3E683C"/>
    <a:srgbClr val="FDD9C6"/>
    <a:srgbClr val="FDBE9F"/>
    <a:srgbClr val="E59870"/>
    <a:srgbClr val="B8A79C"/>
    <a:srgbClr val="C9C3BE"/>
    <a:srgbClr val="A7C87A"/>
    <a:srgbClr val="5E725E"/>
    <a:srgbClr val="355A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854"/>
    <p:restoredTop sz="94681"/>
  </p:normalViewPr>
  <p:slideViewPr>
    <p:cSldViewPr snapToGrid="0" snapToObjects="1">
      <p:cViewPr varScale="1">
        <p:scale>
          <a:sx n="75" d="100"/>
          <a:sy n="75" d="100"/>
        </p:scale>
        <p:origin x="3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3EEB09-D96A-9C4A-8A4E-4D9022AF93CC}" type="datetimeFigureOut">
              <a:rPr lang="en-US" smtClean="0"/>
              <a:t>3/19/24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3BD0F-92C7-D041-89EC-301F08972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40EF20-F7B6-844B-8FDB-613E698C8535}" type="datetimeFigureOut">
              <a:rPr lang="en-US" smtClean="0"/>
              <a:t>3/19/24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DF34B-1964-014A-A765-687DD7CE4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10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033E-A6EE-714E-976E-2D30C764FE06}" type="datetimeFigureOut">
              <a:rPr lang="en-US" smtClean="0"/>
              <a:t>3/19/24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8033E-A6EE-714E-976E-2D30C764FE06}" type="datetimeFigureOut">
              <a:rPr lang="en-US" smtClean="0"/>
              <a:t>3/19/24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AC0B5-2629-6D41-B92B-495579B3D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89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B449E1-F9B2-CB4B-8D3B-C4D732586C3B}"/>
              </a:ext>
            </a:extLst>
          </p:cNvPr>
          <p:cNvSpPr txBox="1"/>
          <p:nvPr/>
        </p:nvSpPr>
        <p:spPr>
          <a:xfrm>
            <a:off x="384409" y="2445266"/>
            <a:ext cx="40904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09167F-D230-554A-AF1A-8FB15D07BE2E}"/>
              </a:ext>
            </a:extLst>
          </p:cNvPr>
          <p:cNvSpPr txBox="1"/>
          <p:nvPr/>
        </p:nvSpPr>
        <p:spPr>
          <a:xfrm>
            <a:off x="2404356" y="1918658"/>
            <a:ext cx="53680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entury Gothic" panose="020B0502020202020204" pitchFamily="34" charset="0"/>
                <a:ea typeface="AGFriNally" charset="0"/>
                <a:cs typeface="AGFriNally" charset="0"/>
              </a:rPr>
              <a:t>March 25-28, 2024</a:t>
            </a:r>
            <a:endParaRPr lang="en-US" sz="4000" dirty="0">
              <a:latin typeface="Century Gothic" panose="020B0502020202020204" pitchFamily="34" charset="0"/>
              <a:ea typeface="AGFriNally" charset="0"/>
              <a:cs typeface="AGFriNally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42E39E-E84C-034A-90FB-6EAA16C80C44}"/>
              </a:ext>
            </a:extLst>
          </p:cNvPr>
          <p:cNvSpPr txBox="1"/>
          <p:nvPr/>
        </p:nvSpPr>
        <p:spPr>
          <a:xfrm>
            <a:off x="4828213" y="2503433"/>
            <a:ext cx="25736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KG Red Hands" charset="0"/>
                <a:ea typeface="KG Red Hands" charset="0"/>
                <a:cs typeface="KG Red Hands" charset="0"/>
              </a:rPr>
              <a:t>YOUR TEXT HERE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A444C3-BF9A-5A4C-9317-55C6AB319F92}"/>
              </a:ext>
            </a:extLst>
          </p:cNvPr>
          <p:cNvSpPr txBox="1"/>
          <p:nvPr/>
        </p:nvSpPr>
        <p:spPr>
          <a:xfrm>
            <a:off x="3150904" y="405940"/>
            <a:ext cx="45626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5400" b="1" dirty="0">
                <a:ln>
                  <a:solidFill>
                    <a:sysClr val="windowText" lastClr="000000"/>
                  </a:solidFill>
                </a:ln>
                <a:solidFill>
                  <a:srgbClr val="3E683C"/>
                </a:solidFill>
                <a:effectLst>
                  <a:glow rad="101600">
                    <a:schemeClr val="bg1"/>
                  </a:glow>
                </a:effectLst>
                <a:ea typeface="KAWonderful" panose="02000603000000000000" pitchFamily="2" charset="0"/>
                <a:cs typeface="KG Red Hands" charset="0"/>
              </a:rPr>
              <a:t>Mrs. Peacock’s</a:t>
            </a:r>
            <a:endParaRPr lang="en-US" sz="5400" b="1" dirty="0">
              <a:ln>
                <a:solidFill>
                  <a:sysClr val="windowText" lastClr="000000"/>
                </a:solidFill>
              </a:ln>
              <a:solidFill>
                <a:srgbClr val="FDBE9F"/>
              </a:solidFill>
              <a:effectLst>
                <a:glow rad="101600">
                  <a:prstClr val="white"/>
                </a:glow>
              </a:effectLst>
              <a:ea typeface="KAWonderful" panose="02000603000000000000" pitchFamily="2" charset="0"/>
              <a:cs typeface="KG Red Hands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3F111F-E877-20F5-0655-F5F541E0A690}"/>
              </a:ext>
            </a:extLst>
          </p:cNvPr>
          <p:cNvSpPr/>
          <p:nvPr/>
        </p:nvSpPr>
        <p:spPr>
          <a:xfrm>
            <a:off x="337897" y="4142227"/>
            <a:ext cx="3689175" cy="369333"/>
          </a:xfrm>
          <a:prstGeom prst="rect">
            <a:avLst/>
          </a:prstGeom>
          <a:solidFill>
            <a:srgbClr val="F2C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D7747E-3057-6142-9BD1-992220AA0A73}"/>
              </a:ext>
            </a:extLst>
          </p:cNvPr>
          <p:cNvSpPr/>
          <p:nvPr/>
        </p:nvSpPr>
        <p:spPr>
          <a:xfrm>
            <a:off x="4123954" y="4142226"/>
            <a:ext cx="3310549" cy="369333"/>
          </a:xfrm>
          <a:prstGeom prst="rect">
            <a:avLst/>
          </a:prstGeom>
          <a:solidFill>
            <a:srgbClr val="F2C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09DD89-78CF-8CFA-7DB2-AA94134E29F5}"/>
              </a:ext>
            </a:extLst>
          </p:cNvPr>
          <p:cNvSpPr txBox="1"/>
          <p:nvPr/>
        </p:nvSpPr>
        <p:spPr>
          <a:xfrm>
            <a:off x="930877" y="2479316"/>
            <a:ext cx="2695158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05A1C8-8FF6-8308-53B3-0CD710291C37}"/>
              </a:ext>
            </a:extLst>
          </p:cNvPr>
          <p:cNvSpPr txBox="1"/>
          <p:nvPr/>
        </p:nvSpPr>
        <p:spPr>
          <a:xfrm>
            <a:off x="4577381" y="2365742"/>
            <a:ext cx="3031986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Coming up @ NSE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66FD5D-852A-E467-AF12-C48ABDA250A7}"/>
              </a:ext>
            </a:extLst>
          </p:cNvPr>
          <p:cNvSpPr txBox="1"/>
          <p:nvPr/>
        </p:nvSpPr>
        <p:spPr>
          <a:xfrm>
            <a:off x="307652" y="2733942"/>
            <a:ext cx="3749666" cy="124649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lvl="0">
              <a:buClr>
                <a:srgbClr val="000000"/>
              </a:buClr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Author’s Point</a:t>
            </a:r>
            <a:endParaRPr lang="en-US" sz="1500" dirty="0">
              <a:latin typeface="Avenir Next Condensed" panose="020B0506020202020204" pitchFamily="34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 </a:t>
            </a:r>
            <a:r>
              <a:rPr lang="en-US" sz="1500" kern="0" dirty="0" err="1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ea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, </a:t>
            </a:r>
            <a:r>
              <a:rPr lang="en-US" sz="1500" kern="0" dirty="0" err="1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ou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, y /i/</a:t>
            </a:r>
            <a:endParaRPr kumimoji="0" lang="en-US" sz="1500" i="0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15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Measurement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15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Suffixes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Science: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Forces &amp; Energy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0F8E082-9915-0DD8-0ED4-94C299674C06}"/>
              </a:ext>
            </a:extLst>
          </p:cNvPr>
          <p:cNvSpPr txBox="1"/>
          <p:nvPr/>
        </p:nvSpPr>
        <p:spPr>
          <a:xfrm>
            <a:off x="4134178" y="2735029"/>
            <a:ext cx="3300324" cy="1277273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3/29- Good Friday </a:t>
            </a:r>
            <a:r>
              <a:rPr lang="en-US" sz="14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(no school)</a:t>
            </a:r>
            <a:endParaRPr lang="en-US" b="1" kern="0" dirty="0">
              <a:solidFill>
                <a:srgbClr val="000000"/>
              </a:solidFill>
              <a:latin typeface="Century Gothic" panose="020B0502020202020204" pitchFamily="34" charset="0"/>
              <a:cs typeface="Arial Hebrew Scholar Light"/>
              <a:sym typeface="Arial"/>
            </a:endParaRPr>
          </a:p>
          <a:p>
            <a:pPr>
              <a:spcAft>
                <a:spcPts val="200"/>
              </a:spcAft>
              <a:buClr>
                <a:srgbClr val="000000"/>
              </a:buClr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4/1- Easter Holiday </a:t>
            </a:r>
            <a:r>
              <a:rPr lang="en-US" sz="12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(no school)</a:t>
            </a:r>
            <a:endParaRPr lang="en-US" b="1" kern="0" dirty="0">
              <a:solidFill>
                <a:srgbClr val="000000"/>
              </a:solidFill>
              <a:latin typeface="Century Gothic" panose="020B0502020202020204" pitchFamily="34" charset="0"/>
              <a:cs typeface="Arial Hebrew Scholar Light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4/4- Spring Music Program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4/19- 2</a:t>
            </a:r>
            <a:r>
              <a:rPr lang="en-US" b="1" kern="0" baseline="3000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nd</a:t>
            </a:r>
            <a:r>
              <a:rPr lang="en-US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 grade field trip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CDD6DA-FCE0-55F3-E1FB-C4A860A401B2}"/>
              </a:ext>
            </a:extLst>
          </p:cNvPr>
          <p:cNvSpPr txBox="1"/>
          <p:nvPr/>
        </p:nvSpPr>
        <p:spPr>
          <a:xfrm>
            <a:off x="337896" y="4142455"/>
            <a:ext cx="3689175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PHONICS Skill OF THE WEEK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A154F4B-BEE4-5CE8-0DE6-0BEF3A34E084}"/>
              </a:ext>
            </a:extLst>
          </p:cNvPr>
          <p:cNvSpPr txBox="1"/>
          <p:nvPr/>
        </p:nvSpPr>
        <p:spPr>
          <a:xfrm>
            <a:off x="3902630" y="4147263"/>
            <a:ext cx="3602333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VOCABULARY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ooper Black"/>
              <a:cs typeface="Arial"/>
              <a:sym typeface="Arial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4021DC5-1FC6-4E36-DA2A-8B8B97278DD7}"/>
              </a:ext>
            </a:extLst>
          </p:cNvPr>
          <p:cNvSpPr txBox="1"/>
          <p:nvPr/>
        </p:nvSpPr>
        <p:spPr>
          <a:xfrm>
            <a:off x="352882" y="4655286"/>
            <a:ext cx="3689174" cy="278537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A84DDDD-E9EE-809E-5797-C1A60E3ABB7C}"/>
              </a:ext>
            </a:extLst>
          </p:cNvPr>
          <p:cNvSpPr txBox="1"/>
          <p:nvPr/>
        </p:nvSpPr>
        <p:spPr>
          <a:xfrm>
            <a:off x="4123953" y="4634789"/>
            <a:ext cx="3310549" cy="446276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b="1" i="1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**vocab test will be 3/28**</a:t>
            </a:r>
            <a:endParaRPr lang="en-US" b="1" i="1" u="sng" dirty="0">
              <a:solidFill>
                <a:schemeClr val="tx1">
                  <a:lumMod val="65000"/>
                  <a:lumOff val="35000"/>
                </a:schemeClr>
              </a:solidFill>
              <a:latin typeface="Bernard MT Condensed" panose="02050806060905020404" pitchFamily="18" charset="77"/>
              <a:cs typeface="Phosphate Inline" panose="02000506050000020004" pitchFamily="2" charset="77"/>
            </a:endParaRPr>
          </a:p>
          <a:p>
            <a:pPr>
              <a:buClr>
                <a:srgbClr val="000000"/>
              </a:buClr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1.) </a:t>
            </a:r>
            <a:r>
              <a:rPr lang="en-US" b="1" u="sng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photograph</a:t>
            </a:r>
            <a:r>
              <a:rPr lang="en-US" sz="1800" u="sng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 </a:t>
            </a:r>
            <a:r>
              <a:rPr lang="en-US" sz="1800" u="sng" kern="0" dirty="0">
                <a:latin typeface="Century Gothic" panose="020B0502020202020204" pitchFamily="34" charset="0"/>
                <a:cs typeface="Times New Roman" panose="02020603050405020304" pitchFamily="18" charset="0"/>
                <a:sym typeface="Arial"/>
              </a:rPr>
              <a:t>–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picture made by using a camera</a:t>
            </a:r>
            <a:endParaRPr lang="en-US" sz="18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000" kern="0" dirty="0">
              <a:effectLst/>
              <a:latin typeface="Century Gothic" panose="020B0502020202020204" pitchFamily="34" charset="0"/>
              <a:cs typeface="Phosphate Inline" panose="02000506050000020004" pitchFamily="2" charset="77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2.) </a:t>
            </a:r>
            <a:r>
              <a:rPr lang="en-US" sz="1800" b="1" u="sng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Central Message-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the big idea or lesson of the story</a:t>
            </a:r>
            <a:r>
              <a:rPr lang="en-US" dirty="0">
                <a:effectLst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800" kern="0" dirty="0">
              <a:latin typeface="Century Gothic" panose="020B0502020202020204" pitchFamily="34" charset="0"/>
              <a:cs typeface="Phosphate Inline" panose="02000506050000020004" pitchFamily="2" charset="77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3.) </a:t>
            </a:r>
            <a:r>
              <a:rPr lang="en-US" sz="1800" b="1" u="sng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Passage- </a:t>
            </a:r>
            <a:r>
              <a:rPr lang="en-US" sz="1800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section of writing</a:t>
            </a:r>
            <a:r>
              <a:rPr lang="en-US" dirty="0">
                <a:effectLst/>
              </a:rPr>
              <a:t> </a:t>
            </a:r>
            <a:endParaRPr lang="en-US" sz="18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0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dirty="0">
                <a:latin typeface="Century Gothic" panose="020B0502020202020204" pitchFamily="34" charset="0"/>
              </a:rPr>
              <a:t>4.) </a:t>
            </a:r>
            <a:r>
              <a:rPr lang="en-US" sz="1800" b="1" u="sng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Detail </a:t>
            </a:r>
            <a:r>
              <a:rPr lang="en-US" sz="1800" b="1" u="sng" dirty="0">
                <a:latin typeface="Century Gothic" panose="020B0502020202020204" pitchFamily="34" charset="0"/>
              </a:rPr>
              <a:t>-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sentence that tells about the main topic or central message</a:t>
            </a:r>
            <a:r>
              <a:rPr lang="en-US" dirty="0">
                <a:effectLst/>
              </a:rPr>
              <a:t> </a:t>
            </a:r>
            <a:endParaRPr lang="en-US" sz="18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000" dirty="0">
              <a:effectLst/>
              <a:latin typeface="Century Gothic" panose="020B0502020202020204" pitchFamily="34" charset="0"/>
            </a:endParaRPr>
          </a:p>
          <a:p>
            <a:pPr>
              <a:buClr>
                <a:srgbClr val="000000"/>
              </a:buClr>
              <a:defRPr/>
            </a:pPr>
            <a:r>
              <a:rPr lang="en-US" sz="1800" dirty="0">
                <a:latin typeface="Century Gothic" panose="020B0502020202020204" pitchFamily="34" charset="0"/>
              </a:rPr>
              <a:t>5.) </a:t>
            </a:r>
            <a:r>
              <a:rPr lang="en-US" sz="1800" b="1" u="sng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Purpose </a:t>
            </a:r>
            <a:r>
              <a:rPr lang="en-US" sz="1800" b="1" u="sng" dirty="0">
                <a:latin typeface="Century Gothic" panose="020B0502020202020204" pitchFamily="34" charset="0"/>
              </a:rPr>
              <a:t>-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what the author wants to explain or describe</a:t>
            </a:r>
          </a:p>
          <a:p>
            <a:pPr>
              <a:buClr>
                <a:srgbClr val="000000"/>
              </a:buClr>
              <a:defRPr/>
            </a:pPr>
            <a:endParaRPr lang="en-US" sz="1800" dirty="0">
              <a:effectLst/>
              <a:latin typeface="Arial Rounded MT Bold" panose="020F0704030504030204" pitchFamily="34" charset="7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512C3B9-FD2A-F411-3950-FA68869E4C3A}"/>
              </a:ext>
            </a:extLst>
          </p:cNvPr>
          <p:cNvSpPr txBox="1"/>
          <p:nvPr/>
        </p:nvSpPr>
        <p:spPr>
          <a:xfrm>
            <a:off x="337896" y="7579355"/>
            <a:ext cx="3650126" cy="1923604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Century Gothic" panose="020B0502020202020204" pitchFamily="34" charset="0"/>
              </a:rPr>
              <a:t>Important Information:</a:t>
            </a:r>
          </a:p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Spelling &amp; Vocab. Tests  will be on Thursday!</a:t>
            </a:r>
          </a:p>
          <a:p>
            <a:pPr algn="ctr"/>
            <a:endParaRPr lang="en-US" sz="1400" b="1" dirty="0">
              <a:latin typeface="Century Gothic" panose="020B0502020202020204" pitchFamily="34" charset="0"/>
            </a:endParaRPr>
          </a:p>
          <a:p>
            <a:pPr algn="ctr"/>
            <a:endParaRPr lang="en-US" sz="1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2200" dirty="0">
                <a:latin typeface="Marker Felt Thin" panose="02000400000000000000" pitchFamily="2" charset="77"/>
              </a:rPr>
              <a:t>Spring Music Program- </a:t>
            </a:r>
          </a:p>
          <a:p>
            <a:pPr algn="ctr"/>
            <a:r>
              <a:rPr lang="en-US" sz="2200" dirty="0">
                <a:latin typeface="Marker Felt Thin" panose="02000400000000000000" pitchFamily="2" charset="77"/>
              </a:rPr>
              <a:t>Our program date is April 4</a:t>
            </a:r>
            <a:r>
              <a:rPr lang="en-US" sz="2200" baseline="30000" dirty="0">
                <a:latin typeface="Marker Felt Thin" panose="02000400000000000000" pitchFamily="2" charset="77"/>
              </a:rPr>
              <a:t>th</a:t>
            </a:r>
            <a:r>
              <a:rPr lang="en-US" sz="2200" dirty="0">
                <a:latin typeface="Marker Felt Thin" panose="02000400000000000000" pitchFamily="2" charset="77"/>
              </a:rPr>
              <a:t>!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AB3F4C8-C149-3F81-B52C-E83497F91D1B}"/>
              </a:ext>
            </a:extLst>
          </p:cNvPr>
          <p:cNvSpPr txBox="1"/>
          <p:nvPr/>
        </p:nvSpPr>
        <p:spPr>
          <a:xfrm>
            <a:off x="643698" y="4721050"/>
            <a:ext cx="128685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young</a:t>
            </a:r>
          </a:p>
          <a:p>
            <a:r>
              <a:rPr lang="en-US" sz="2200" dirty="0"/>
              <a:t>along</a:t>
            </a:r>
          </a:p>
          <a:p>
            <a:r>
              <a:rPr lang="en-US" sz="2200" dirty="0"/>
              <a:t>heard</a:t>
            </a:r>
          </a:p>
          <a:p>
            <a:r>
              <a:rPr lang="en-US" sz="2200" dirty="0"/>
              <a:t>gym</a:t>
            </a:r>
          </a:p>
          <a:p>
            <a:r>
              <a:rPr lang="en-US" sz="2200" dirty="0"/>
              <a:t>meant</a:t>
            </a:r>
          </a:p>
          <a:p>
            <a:r>
              <a:rPr lang="en-US" sz="2200" dirty="0"/>
              <a:t>lead</a:t>
            </a:r>
          </a:p>
          <a:p>
            <a:r>
              <a:rPr lang="en-US" sz="2200" dirty="0"/>
              <a:t>spread</a:t>
            </a:r>
          </a:p>
          <a:p>
            <a:r>
              <a:rPr lang="en-US" sz="2200" dirty="0"/>
              <a:t>sure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D2AA761-06C0-93D2-9A5D-EF01992E9BF8}"/>
              </a:ext>
            </a:extLst>
          </p:cNvPr>
          <p:cNvSpPr txBox="1"/>
          <p:nvPr/>
        </p:nvSpPr>
        <p:spPr>
          <a:xfrm>
            <a:off x="1595437" y="4755122"/>
            <a:ext cx="205301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example</a:t>
            </a:r>
          </a:p>
          <a:p>
            <a:r>
              <a:rPr lang="en-US" sz="2200" dirty="0"/>
              <a:t>couple</a:t>
            </a:r>
          </a:p>
          <a:p>
            <a:r>
              <a:rPr lang="en-US" sz="2200" dirty="0"/>
              <a:t>trouble</a:t>
            </a:r>
          </a:p>
          <a:p>
            <a:r>
              <a:rPr lang="en-US" sz="2200" dirty="0"/>
              <a:t>double</a:t>
            </a:r>
          </a:p>
          <a:p>
            <a:r>
              <a:rPr lang="en-US" sz="2200" dirty="0"/>
              <a:t>myth</a:t>
            </a:r>
          </a:p>
          <a:p>
            <a:r>
              <a:rPr lang="en-US" sz="2200" dirty="0"/>
              <a:t>sweat</a:t>
            </a:r>
          </a:p>
          <a:p>
            <a:r>
              <a:rPr lang="en-US" sz="2200" dirty="0"/>
              <a:t>mystery</a:t>
            </a:r>
          </a:p>
          <a:p>
            <a:r>
              <a:rPr lang="en-US" sz="2000" dirty="0"/>
              <a:t>Test on Thursday!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ADE3CC-C53F-6CB6-3B5D-CCEFC6806832}"/>
              </a:ext>
            </a:extLst>
          </p:cNvPr>
          <p:cNvSpPr txBox="1"/>
          <p:nvPr/>
        </p:nvSpPr>
        <p:spPr>
          <a:xfrm>
            <a:off x="-6502400" y="17441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7" name="Picture 26" descr="A basket full of eggs and chocolate bunny&#10;&#10;Description automatically generated">
            <a:extLst>
              <a:ext uri="{FF2B5EF4-FFF2-40B4-BE49-F238E27FC236}">
                <a16:creationId xmlns:a16="http://schemas.microsoft.com/office/drawing/2014/main" id="{70F91DA6-0CA4-E195-FAAA-6444C7733F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8670" y="2790356"/>
            <a:ext cx="1225816" cy="1203116"/>
          </a:xfrm>
          <a:prstGeom prst="rect">
            <a:avLst/>
          </a:prstGeom>
        </p:spPr>
      </p:pic>
      <p:pic>
        <p:nvPicPr>
          <p:cNvPr id="29" name="Picture 28" descr="A colorful easter sign with text&#10;&#10;Description automatically generated with medium confidence">
            <a:extLst>
              <a:ext uri="{FF2B5EF4-FFF2-40B4-BE49-F238E27FC236}">
                <a16:creationId xmlns:a16="http://schemas.microsoft.com/office/drawing/2014/main" id="{EA0BF544-85B2-96D9-C97F-C11000F8AA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7381" y="8899468"/>
            <a:ext cx="2103284" cy="960760"/>
          </a:xfrm>
          <a:prstGeom prst="rect">
            <a:avLst/>
          </a:prstGeom>
        </p:spPr>
      </p:pic>
      <p:pic>
        <p:nvPicPr>
          <p:cNvPr id="31" name="Picture 30" descr="A group of colorful eggs and flowers&#10;&#10;Description automatically generated">
            <a:extLst>
              <a:ext uri="{FF2B5EF4-FFF2-40B4-BE49-F238E27FC236}">
                <a16:creationId xmlns:a16="http://schemas.microsoft.com/office/drawing/2014/main" id="{093D0931-6B18-748A-215C-3A06911AFF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17680"/>
            <a:ext cx="3141094" cy="258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28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7CE3ECC4-86AB-394F-BFDF-CA41C7C81882}" vid="{B7524FEA-7091-F742-B801-FFBFD68986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BOHO Rainbow Template </Template>
  <TotalTime>4205</TotalTime>
  <Words>179</Words>
  <Application>Microsoft Macintosh PowerPoint</Application>
  <PresentationFormat>Custom</PresentationFormat>
  <Paragraphs>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Aptos</vt:lpstr>
      <vt:lpstr>Arial</vt:lpstr>
      <vt:lpstr>Arial Rounded MT Bold</vt:lpstr>
      <vt:lpstr>Avenir Next Condensed</vt:lpstr>
      <vt:lpstr>Bernard MT Condensed</vt:lpstr>
      <vt:lpstr>Calibri</vt:lpstr>
      <vt:lpstr>Calibri Light</vt:lpstr>
      <vt:lpstr>Century Gothic</vt:lpstr>
      <vt:lpstr>Cooper Black</vt:lpstr>
      <vt:lpstr>KG Red Hands</vt:lpstr>
      <vt:lpstr>Marker Felt Thin</vt:lpstr>
      <vt:lpstr>Phosphate Inline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Nash, Stephanie</dc:creator>
  <cp:lastModifiedBy>Peacock, Darrah</cp:lastModifiedBy>
  <cp:revision>61</cp:revision>
  <cp:lastPrinted>2024-03-19T18:30:29Z</cp:lastPrinted>
  <dcterms:created xsi:type="dcterms:W3CDTF">2020-06-22T15:26:37Z</dcterms:created>
  <dcterms:modified xsi:type="dcterms:W3CDTF">2024-03-19T19:08:20Z</dcterms:modified>
</cp:coreProperties>
</file>